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0" r:id="rId3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3" Type="http://schemas.openxmlformats.org/officeDocument/2006/relationships/slide" Target="slides/slide18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8.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328973" cy="150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